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aquescloch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48519"/>
            <a:ext cx="8429684" cy="656662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mpanelle_PAQUES_2009.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0"/>
            <a:ext cx="785818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b074b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0"/>
            <a:ext cx="8643998" cy="671514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aques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6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d-paques-2b4a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  <a:alpha val="7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ev5uqj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85728"/>
            <a:ext cx="8565076" cy="628654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gneau-paques-4063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59101"/>
            <a:ext cx="8358246" cy="638460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u7kq4f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2852"/>
            <a:ext cx="9144000" cy="67151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леля</dc:creator>
  <cp:lastModifiedBy>леля</cp:lastModifiedBy>
  <cp:revision>1</cp:revision>
  <dcterms:created xsi:type="dcterms:W3CDTF">2012-06-05T12:10:07Z</dcterms:created>
  <dcterms:modified xsi:type="dcterms:W3CDTF">2012-06-05T12:16:40Z</dcterms:modified>
</cp:coreProperties>
</file>